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59" r:id="rId4"/>
    <p:sldId id="260" r:id="rId5"/>
    <p:sldId id="268" r:id="rId6"/>
    <p:sldId id="261" r:id="rId7"/>
    <p:sldId id="277" r:id="rId8"/>
    <p:sldId id="269" r:id="rId9"/>
    <p:sldId id="270" r:id="rId10"/>
    <p:sldId id="271" r:id="rId11"/>
    <p:sldId id="281" r:id="rId12"/>
    <p:sldId id="262" r:id="rId13"/>
    <p:sldId id="272" r:id="rId14"/>
    <p:sldId id="282" r:id="rId15"/>
    <p:sldId id="263" r:id="rId16"/>
    <p:sldId id="273" r:id="rId17"/>
    <p:sldId id="283" r:id="rId18"/>
    <p:sldId id="274" r:id="rId19"/>
    <p:sldId id="264" r:id="rId20"/>
    <p:sldId id="275" r:id="rId21"/>
    <p:sldId id="284" r:id="rId22"/>
    <p:sldId id="265" r:id="rId23"/>
    <p:sldId id="276" r:id="rId24"/>
    <p:sldId id="285" r:id="rId25"/>
    <p:sldId id="266" r:id="rId26"/>
    <p:sldId id="278" r:id="rId27"/>
    <p:sldId id="267" r:id="rId28"/>
    <p:sldId id="280" r:id="rId29"/>
    <p:sldId id="279" r:id="rId3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9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A51B6-98C1-4029-85E7-27E0DCB2CAC8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E2A62-39EF-457F-93F5-DF043AAB90F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638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2012/08/21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3.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避免龐大的</a:t>
            </a:r>
            <a:r>
              <a:rPr lang="en-US" altLang="zh-TW" dirty="0" err="1" smtClean="0"/>
              <a:t>Lantency</a:t>
            </a:r>
            <a:r>
              <a:rPr lang="zh-TW" altLang="en-US" dirty="0" smtClean="0"/>
              <a:t>→用多個</a:t>
            </a:r>
            <a:r>
              <a:rPr lang="en-US" altLang="zh-TW" dirty="0" smtClean="0"/>
              <a:t>thread</a:t>
            </a:r>
          </a:p>
          <a:p>
            <a:r>
              <a:rPr lang="en-US" altLang="zh-TW" dirty="0" err="1" smtClean="0"/>
              <a:t>threadIdx</a:t>
            </a:r>
            <a:r>
              <a:rPr lang="en-US" altLang="zh-TW" dirty="0" smtClean="0"/>
              <a:t> </a:t>
            </a:r>
            <a:r>
              <a:rPr lang="zh-TW" altLang="en-US" dirty="0" smtClean="0"/>
              <a:t>是：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的一個內建的變數，表示目前的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是第幾個 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（由 </a:t>
            </a:r>
            <a:r>
              <a:rPr lang="en-US" altLang="zh-TW" dirty="0" smtClean="0"/>
              <a:t>0 </a:t>
            </a:r>
            <a:r>
              <a:rPr lang="zh-TW" altLang="en-US" dirty="0" smtClean="0"/>
              <a:t>開始計算）</a:t>
            </a:r>
            <a:endParaRPr lang="en-US" altLang="zh-TW" dirty="0" smtClean="0"/>
          </a:p>
          <a:p>
            <a:r>
              <a:rPr lang="zh-TW" altLang="en-US" dirty="0" smtClean="0"/>
              <a:t>計算時間的動作，只在 </a:t>
            </a:r>
            <a:r>
              <a:rPr lang="en-US" altLang="zh-TW" dirty="0" smtClean="0"/>
              <a:t>thread 0</a:t>
            </a:r>
            <a:r>
              <a:rPr lang="zh-TW" altLang="en-US" dirty="0" smtClean="0"/>
              <a:t>進行</a:t>
            </a:r>
            <a:endParaRPr lang="en-US" altLang="zh-TW" dirty="0" smtClean="0"/>
          </a:p>
          <a:p>
            <a:r>
              <a:rPr lang="zh-TW" altLang="en-US" dirty="0" smtClean="0"/>
              <a:t>會有 </a:t>
            </a:r>
            <a:r>
              <a:rPr lang="en-US" altLang="zh-TW" dirty="0" smtClean="0"/>
              <a:t>250 </a:t>
            </a:r>
            <a:r>
              <a:rPr lang="zh-TW" altLang="en-US" dirty="0" smtClean="0"/>
              <a:t>個計算結果，存放 </a:t>
            </a:r>
            <a:r>
              <a:rPr lang="en-US" altLang="zh-TW" dirty="0" smtClean="0"/>
              <a:t>result </a:t>
            </a:r>
            <a:r>
              <a:rPr lang="zh-TW" altLang="en-US" dirty="0" smtClean="0"/>
              <a:t>的記憶體位置要擴大</a:t>
            </a:r>
            <a:endParaRPr lang="en-US" altLang="zh-TW" dirty="0" smtClean="0"/>
          </a:p>
          <a:p>
            <a:endParaRPr lang="zh-TW" altLang="en-US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012-08-21_1403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996952"/>
          </a:xfrm>
        </p:spPr>
      </p:pic>
      <p:pic>
        <p:nvPicPr>
          <p:cNvPr id="5" name="圖片 4" descr="2012-08-21_1404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924944"/>
            <a:ext cx="9144000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3.</a:t>
            </a:r>
            <a:endParaRPr lang="zh-TW" altLang="en-US" dirty="0"/>
          </a:p>
        </p:txBody>
      </p:sp>
      <p:pic>
        <p:nvPicPr>
          <p:cNvPr id="4" name="圖片 3" descr="2012-08-18_1949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8127" y="1772816"/>
            <a:ext cx="63722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4.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dirty="0" smtClean="0"/>
              <a:t>前面的程式看起來是連續存取記憶體位置（每個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對一塊連續的數字計算平方和），但要考慮實際上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的執行方式</a:t>
            </a:r>
            <a:endParaRPr lang="en-US" altLang="zh-TW" dirty="0" smtClean="0"/>
          </a:p>
          <a:p>
            <a:r>
              <a:rPr lang="zh-TW" altLang="en-US" dirty="0" smtClean="0"/>
              <a:t>實際上執行的順序是類似：</a:t>
            </a:r>
            <a:r>
              <a:rPr lang="en-US" altLang="zh-TW" dirty="0" smtClean="0"/>
              <a:t>thread 0 -&gt; thread 1 -&gt; thread 2 -&gt; </a:t>
            </a:r>
            <a:r>
              <a:rPr lang="zh-TW" altLang="en-US" dirty="0" smtClean="0"/>
              <a:t>因此，在同一個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中連續存取記憶體，實際執行時反而不是連續</a:t>
            </a:r>
            <a:endParaRPr lang="en-US" altLang="zh-TW" dirty="0" smtClean="0"/>
          </a:p>
          <a:p>
            <a:r>
              <a:rPr lang="zh-TW" altLang="en-US" dirty="0" smtClean="0"/>
              <a:t>要讓 </a:t>
            </a:r>
            <a:r>
              <a:rPr lang="en-US" altLang="zh-TW" dirty="0" smtClean="0"/>
              <a:t>thread 0 </a:t>
            </a:r>
            <a:r>
              <a:rPr lang="zh-TW" altLang="en-US" dirty="0" smtClean="0"/>
              <a:t>讀取第一個數字，</a:t>
            </a:r>
            <a:r>
              <a:rPr lang="en-US" altLang="zh-TW" dirty="0" smtClean="0"/>
              <a:t>thread 1 </a:t>
            </a:r>
            <a:r>
              <a:rPr lang="zh-TW" altLang="en-US" dirty="0" smtClean="0"/>
              <a:t>讀取第二個數字</a:t>
            </a:r>
            <a:r>
              <a:rPr lang="en-US" altLang="zh-TW" dirty="0" smtClean="0"/>
              <a:t>…</a:t>
            </a:r>
            <a:r>
              <a:rPr lang="zh-TW" altLang="en-US" dirty="0" smtClean="0"/>
              <a:t>依此類推</a:t>
            </a:r>
            <a:endParaRPr lang="en-US" altLang="zh-TW" dirty="0" smtClean="0"/>
          </a:p>
          <a:p>
            <a:r>
              <a:rPr lang="en-US" altLang="zh-TW" dirty="0" smtClean="0"/>
              <a:t>thread </a:t>
            </a:r>
            <a:r>
              <a:rPr lang="zh-TW" altLang="en-US" dirty="0" smtClean="0"/>
              <a:t>數目增加太多，那麼在 </a:t>
            </a:r>
            <a:r>
              <a:rPr lang="en-US" altLang="zh-TW" dirty="0" smtClean="0"/>
              <a:t>CPU </a:t>
            </a:r>
            <a:r>
              <a:rPr lang="zh-TW" altLang="en-US" dirty="0" smtClean="0"/>
              <a:t>端要做的最後加總工作也會變多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012-08-21_14065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9144000" cy="4536504"/>
          </a:xfrm>
        </p:spPr>
      </p:pic>
      <p:pic>
        <p:nvPicPr>
          <p:cNvPr id="5" name="圖片 4" descr="2012-08-21_1408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653136"/>
            <a:ext cx="7503157" cy="1579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4.</a:t>
            </a:r>
            <a:endParaRPr lang="zh-TW" altLang="en-US" dirty="0"/>
          </a:p>
        </p:txBody>
      </p:sp>
      <p:pic>
        <p:nvPicPr>
          <p:cNvPr id="4" name="內容版面配置區 3" descr="2012-08-18_1954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5.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thread </a:t>
            </a:r>
            <a:r>
              <a:rPr lang="zh-TW" altLang="en-US" dirty="0" smtClean="0"/>
              <a:t>是可以分組的，也就是 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。一個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中的 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，具有一個共用的 </a:t>
            </a:r>
            <a:r>
              <a:rPr lang="en-US" altLang="zh-TW" dirty="0" smtClean="0"/>
              <a:t>shared memory</a:t>
            </a:r>
          </a:p>
          <a:p>
            <a:r>
              <a:rPr lang="zh-TW" altLang="en-US" dirty="0" smtClean="0"/>
              <a:t>在 </a:t>
            </a:r>
            <a:r>
              <a:rPr lang="en-US" altLang="zh-TW" dirty="0" smtClean="0"/>
              <a:t>CPU </a:t>
            </a:r>
            <a:r>
              <a:rPr lang="zh-TW" altLang="en-US" dirty="0" smtClean="0"/>
              <a:t>上執行的部份，需要的時間加長了，因為 </a:t>
            </a:r>
            <a:r>
              <a:rPr lang="en-US" altLang="zh-TW" dirty="0" smtClean="0"/>
              <a:t>CPU </a:t>
            </a:r>
            <a:r>
              <a:rPr lang="zh-TW" altLang="en-US" dirty="0" smtClean="0"/>
              <a:t>現在需要加總 </a:t>
            </a:r>
            <a:r>
              <a:rPr lang="en-US" altLang="zh-TW" dirty="0" smtClean="0"/>
              <a:t>4*250=1000</a:t>
            </a:r>
            <a:r>
              <a:rPr lang="zh-TW" altLang="en-US" dirty="0" smtClean="0"/>
              <a:t>個數字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012-08-21_1410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260648"/>
            <a:ext cx="5202544" cy="1008112"/>
          </a:xfrm>
        </p:spPr>
      </p:pic>
      <p:pic>
        <p:nvPicPr>
          <p:cNvPr id="5" name="圖片 4" descr="2012-08-21_1410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340768"/>
            <a:ext cx="9144000" cy="3888432"/>
          </a:xfrm>
          <a:prstGeom prst="rect">
            <a:avLst/>
          </a:prstGeom>
        </p:spPr>
      </p:pic>
      <p:pic>
        <p:nvPicPr>
          <p:cNvPr id="6" name="圖片 5" descr="2012-08-21_1420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5445224"/>
            <a:ext cx="5616624" cy="1412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圖片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57046" y="0"/>
            <a:ext cx="6083306" cy="682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5.</a:t>
            </a:r>
            <a:endParaRPr lang="zh-TW" altLang="en-US" dirty="0"/>
          </a:p>
        </p:txBody>
      </p:sp>
      <p:pic>
        <p:nvPicPr>
          <p:cNvPr id="4" name="內容版面配置區 3" descr="2012-08-18_1958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依然是用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r>
              <a:rPr lang="en-US" altLang="zh-TW" dirty="0" smtClean="0"/>
              <a:t>…</a:t>
            </a:r>
          </a:p>
          <a:p>
            <a:pPr>
              <a:buNone/>
            </a:pPr>
            <a:endParaRPr lang="en-US" altLang="zh-TW" dirty="0" smtClean="0"/>
          </a:p>
          <a:p>
            <a:r>
              <a:rPr lang="zh-TW" altLang="en-US" dirty="0" smtClean="0"/>
              <a:t>重點觀念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目前狀況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6.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dirty="0" smtClean="0"/>
              <a:t>利用一個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內的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可以有共用的記憶體，進行同步，讓每個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內的所有 </a:t>
            </a:r>
            <a:r>
              <a:rPr lang="en-US" altLang="zh-TW" dirty="0" smtClean="0"/>
              <a:t>thread </a:t>
            </a:r>
            <a:r>
              <a:rPr lang="zh-TW" altLang="en-US" dirty="0" smtClean="0"/>
              <a:t>把自己計算的結果加總起來</a:t>
            </a:r>
            <a:endParaRPr lang="en-US" altLang="zh-TW" dirty="0" smtClean="0"/>
          </a:p>
          <a:p>
            <a:r>
              <a:rPr lang="en-US" altLang="zh-TW" dirty="0" smtClean="0"/>
              <a:t> </a:t>
            </a:r>
            <a:r>
              <a:rPr lang="zh-TW" altLang="en-US" dirty="0" smtClean="0"/>
              <a:t>「</a:t>
            </a:r>
            <a:r>
              <a:rPr lang="en-US" altLang="zh-TW" dirty="0" smtClean="0"/>
              <a:t>__shared__</a:t>
            </a:r>
            <a:r>
              <a:rPr lang="zh-TW" altLang="en-US" dirty="0" smtClean="0"/>
              <a:t>」：表示這個變數是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，它使用在 </a:t>
            </a:r>
            <a:r>
              <a:rPr lang="en-US" altLang="zh-TW" dirty="0" smtClean="0"/>
              <a:t>GPU </a:t>
            </a:r>
            <a:r>
              <a:rPr lang="zh-TW" altLang="en-US" dirty="0" smtClean="0"/>
              <a:t>上的記憶體，所以存取的速度相當快，不需要擔心 </a:t>
            </a:r>
            <a:r>
              <a:rPr lang="en-US" altLang="zh-TW" dirty="0" smtClean="0"/>
              <a:t>latency </a:t>
            </a:r>
            <a:r>
              <a:rPr lang="zh-TW" altLang="en-US" dirty="0" smtClean="0"/>
              <a:t>的問題</a:t>
            </a:r>
            <a:endParaRPr lang="en-US" altLang="zh-TW" dirty="0" smtClean="0"/>
          </a:p>
          <a:p>
            <a:r>
              <a:rPr lang="en-US" altLang="zh-TW" dirty="0" smtClean="0"/>
              <a:t>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 </a:t>
            </a:r>
            <a:r>
              <a:rPr lang="zh-TW" altLang="en-US" dirty="0" smtClean="0"/>
              <a:t>是一個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的內建函式，表示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中所有的 </a:t>
            </a:r>
            <a:r>
              <a:rPr lang="en-US" altLang="zh-TW" dirty="0" smtClean="0"/>
              <a:t>thread </a:t>
            </a:r>
            <a:r>
              <a:rPr lang="zh-TW" altLang="en-US" smtClean="0"/>
              <a:t>都要同步到這個點，才能繼續執行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012-08-21_14222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3861048"/>
          </a:xfrm>
        </p:spPr>
      </p:pic>
      <p:pic>
        <p:nvPicPr>
          <p:cNvPr id="5" name="圖片 4" descr="2012-08-21_1423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33056"/>
            <a:ext cx="9144000" cy="2867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6.</a:t>
            </a:r>
            <a:endParaRPr lang="zh-TW" altLang="en-US" dirty="0"/>
          </a:p>
        </p:txBody>
      </p:sp>
      <p:pic>
        <p:nvPicPr>
          <p:cNvPr id="4" name="內容版面配置區 3" descr="2012-08-18_2015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7.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理論上，把 </a:t>
            </a:r>
            <a:r>
              <a:rPr lang="en-US" altLang="zh-TW" dirty="0" smtClean="0"/>
              <a:t>250 </a:t>
            </a:r>
            <a:r>
              <a:rPr lang="zh-TW" altLang="en-US" dirty="0" smtClean="0"/>
              <a:t>個數字加總的動作，是可以平行化的</a:t>
            </a:r>
            <a:endParaRPr lang="en-US" altLang="zh-TW" dirty="0" smtClean="0"/>
          </a:p>
          <a:p>
            <a:r>
              <a:rPr lang="zh-TW" altLang="en-US" dirty="0" smtClean="0"/>
              <a:t>最常見的方法，是透過樹狀的加法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 descr="tree_adder-medium-init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185592"/>
            <a:ext cx="3672408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內容版面配置區 5" descr="2012-08-21_1426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7332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7.</a:t>
            </a:r>
            <a:endParaRPr lang="zh-TW" altLang="en-US" dirty="0"/>
          </a:p>
        </p:txBody>
      </p:sp>
      <p:pic>
        <p:nvPicPr>
          <p:cNvPr id="4" name="內容版面配置區 3" descr="2012-08-18_2020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8.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TW" dirty="0" smtClean="0"/>
              <a:t>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128)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+ 128];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64)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+ 64];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32)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+ 32];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16)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+ 16];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8)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+ 8];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4)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+ 4];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2)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+ 2];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</a:p>
          <a:p>
            <a:r>
              <a:rPr lang="en-US" altLang="zh-TW" dirty="0" smtClean="0"/>
              <a:t>    if(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&lt; 1) {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] += shared[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+ 1]; }</a:t>
            </a:r>
          </a:p>
          <a:p>
            <a:r>
              <a:rPr lang="en-US" altLang="zh-TW" dirty="0" smtClean="0"/>
              <a:t>   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 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8.</a:t>
            </a:r>
            <a:endParaRPr lang="zh-TW" altLang="en-US" dirty="0"/>
          </a:p>
        </p:txBody>
      </p:sp>
      <p:pic>
        <p:nvPicPr>
          <p:cNvPr id="4" name="內容版面配置區 3" descr="2012-08-18_2023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5887" y="1777206"/>
            <a:ext cx="6372225" cy="4171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重要觀念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所有的優化都是</a:t>
            </a:r>
            <a:r>
              <a:rPr lang="en-US" altLang="zh-TW" dirty="0" smtClean="0"/>
              <a:t>Special</a:t>
            </a:r>
            <a:r>
              <a:rPr lang="zh-TW" altLang="en-US" dirty="0" smtClean="0"/>
              <a:t> </a:t>
            </a:r>
            <a:r>
              <a:rPr lang="en-US" altLang="zh-TW" dirty="0" smtClean="0"/>
              <a:t>Case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</a:t>
            </a:r>
            <a:endParaRPr lang="zh-TW" altLang="en-US" dirty="0"/>
          </a:p>
        </p:txBody>
      </p:sp>
      <p:pic>
        <p:nvPicPr>
          <p:cNvPr id="4" name="圖片 3" descr="2012-08-21_1344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3640" y="2564904"/>
            <a:ext cx="3240360" cy="4293096"/>
          </a:xfrm>
          <a:prstGeom prst="rect">
            <a:avLst/>
          </a:prstGeom>
        </p:spPr>
      </p:pic>
      <p:pic>
        <p:nvPicPr>
          <p:cNvPr id="5" name="圖片 4" descr="2012-08-21_1346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97560"/>
            <a:ext cx="5724525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目前狀況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大</a:t>
            </a:r>
            <a:r>
              <a:rPr lang="en-US" altLang="zh-TW" dirty="0" smtClean="0"/>
              <a:t>Q</a:t>
            </a:r>
            <a:r>
              <a:rPr lang="zh-TW" altLang="en-US" dirty="0" smtClean="0"/>
              <a:t>家的電腦依舊跑不了</a:t>
            </a:r>
            <a:r>
              <a:rPr lang="en-US" altLang="zh-TW" dirty="0" smtClean="0"/>
              <a:t>CUDA(</a:t>
            </a:r>
            <a:r>
              <a:rPr lang="zh-TW" altLang="en-US" dirty="0" smtClean="0"/>
              <a:t>嘖嘖</a:t>
            </a:r>
            <a:r>
              <a:rPr lang="en-US" altLang="zh-TW" dirty="0" smtClean="0"/>
              <a:t>)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等待威辰學長給我們的修改程式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i="1" dirty="0" smtClean="0"/>
              <a:t>怎麼讓</a:t>
            </a:r>
            <a:r>
              <a:rPr lang="en-US" altLang="zh-TW" i="1" dirty="0" smtClean="0"/>
              <a:t>1+2+3+……+10000</a:t>
            </a:r>
            <a:r>
              <a:rPr lang="zh-TW" altLang="en-US" i="1" dirty="0" smtClean="0"/>
              <a:t>的速度變快？</a:t>
            </a:r>
            <a:endParaRPr lang="en-US" altLang="zh-TW" i="1" dirty="0" smtClean="0"/>
          </a:p>
          <a:p>
            <a:endParaRPr lang="en-US" altLang="zh-TW" i="1" dirty="0" smtClean="0"/>
          </a:p>
          <a:p>
            <a:r>
              <a:rPr lang="zh-TW" altLang="en-US" dirty="0" smtClean="0"/>
              <a:t>程式概略解說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結果呈現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1.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4150296" cy="5733256"/>
          </a:xfrm>
        </p:spPr>
        <p:txBody>
          <a:bodyPr>
            <a:normAutofit fontScale="70000" lnSpcReduction="20000"/>
          </a:bodyPr>
          <a:lstStyle/>
          <a:p>
            <a:r>
              <a:rPr lang="zh-TW" altLang="en-US" dirty="0" smtClean="0"/>
              <a:t>作用：確認電腦是否有安裝</a:t>
            </a:r>
            <a:r>
              <a:rPr lang="en-US" altLang="zh-TW" dirty="0" smtClean="0"/>
              <a:t>CUDA</a:t>
            </a:r>
          </a:p>
          <a:p>
            <a:r>
              <a:rPr lang="zh-TW" altLang="en-US" dirty="0" smtClean="0"/>
              <a:t>先呼叫 </a:t>
            </a:r>
            <a:r>
              <a:rPr lang="en-US" altLang="zh-TW" dirty="0" err="1" smtClean="0"/>
              <a:t>cudaGetDeviceCount</a:t>
            </a:r>
            <a:r>
              <a:rPr lang="en-US" altLang="zh-TW" dirty="0" smtClean="0"/>
              <a:t> </a:t>
            </a:r>
            <a:r>
              <a:rPr lang="zh-TW" altLang="en-US" dirty="0" smtClean="0"/>
              <a:t>函式，取得支援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的裝置的數目</a:t>
            </a:r>
            <a:endParaRPr lang="en-US" altLang="zh-TW" dirty="0" smtClean="0"/>
          </a:p>
          <a:p>
            <a:r>
              <a:rPr lang="zh-TW" altLang="en-US" smtClean="0"/>
              <a:t>系統上有</a:t>
            </a:r>
            <a:r>
              <a:rPr lang="zh-TW" altLang="en-US" dirty="0" smtClean="0"/>
              <a:t>支援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的裝置，則會傳回 </a:t>
            </a:r>
            <a:r>
              <a:rPr lang="en-US" altLang="zh-TW" dirty="0" smtClean="0"/>
              <a:t>1</a:t>
            </a:r>
          </a:p>
          <a:p>
            <a:r>
              <a:rPr lang="zh-TW" altLang="en-US" dirty="0" smtClean="0"/>
              <a:t>呼叫 </a:t>
            </a:r>
            <a:r>
              <a:rPr lang="en-US" altLang="zh-TW" dirty="0" err="1" smtClean="0"/>
              <a:t>cudaGetDeviceProperties</a:t>
            </a:r>
            <a:r>
              <a:rPr lang="en-US" altLang="zh-TW" dirty="0" smtClean="0"/>
              <a:t> </a:t>
            </a:r>
            <a:r>
              <a:rPr lang="zh-TW" altLang="en-US" dirty="0" smtClean="0"/>
              <a:t>函式，確定系統上是否有支援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的裝置</a:t>
            </a:r>
            <a:endParaRPr lang="en-US" altLang="zh-TW" dirty="0" smtClean="0"/>
          </a:p>
          <a:p>
            <a:r>
              <a:rPr lang="zh-TW" altLang="en-US" dirty="0" smtClean="0"/>
              <a:t>需要對每個 </a:t>
            </a:r>
            <a:r>
              <a:rPr lang="en-US" altLang="zh-TW" dirty="0" smtClean="0"/>
              <a:t>device</a:t>
            </a:r>
            <a:r>
              <a:rPr lang="zh-TW" altLang="en-US" dirty="0" smtClean="0"/>
              <a:t>取得裝置的各項資料，並判斷裝置支援的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版本（</a:t>
            </a:r>
            <a:r>
              <a:rPr lang="en-US" altLang="zh-TW" dirty="0" err="1" smtClean="0"/>
              <a:t>prop.major</a:t>
            </a:r>
            <a:r>
              <a:rPr lang="en-US" altLang="zh-TW" dirty="0" smtClean="0"/>
              <a:t> </a:t>
            </a:r>
            <a:r>
              <a:rPr lang="zh-TW" altLang="en-US" dirty="0" smtClean="0"/>
              <a:t>和 </a:t>
            </a:r>
            <a:r>
              <a:rPr lang="en-US" altLang="zh-TW" dirty="0" err="1" smtClean="0"/>
              <a:t>prop.minor</a:t>
            </a:r>
            <a:r>
              <a:rPr lang="en-US" altLang="zh-TW" dirty="0" smtClean="0"/>
              <a:t> </a:t>
            </a:r>
            <a:r>
              <a:rPr lang="zh-TW" altLang="en-US" dirty="0" smtClean="0"/>
              <a:t>分別代表裝置支援的版本號碼，例如 </a:t>
            </a:r>
            <a:r>
              <a:rPr lang="en-US" altLang="zh-TW" dirty="0" smtClean="0"/>
              <a:t>1.0 </a:t>
            </a:r>
            <a:r>
              <a:rPr lang="zh-TW" altLang="en-US" dirty="0" smtClean="0"/>
              <a:t>則 </a:t>
            </a:r>
            <a:r>
              <a:rPr lang="en-US" altLang="zh-TW" dirty="0" err="1" smtClean="0"/>
              <a:t>prop.major</a:t>
            </a:r>
            <a:r>
              <a:rPr lang="en-US" altLang="zh-TW" dirty="0" smtClean="0"/>
              <a:t> </a:t>
            </a:r>
            <a:r>
              <a:rPr lang="zh-TW" altLang="en-US" dirty="0" smtClean="0"/>
              <a:t>為 </a:t>
            </a:r>
            <a:r>
              <a:rPr lang="en-US" altLang="zh-TW" dirty="0" smtClean="0"/>
              <a:t>1 </a:t>
            </a:r>
            <a:r>
              <a:rPr lang="zh-TW" altLang="en-US" dirty="0" smtClean="0"/>
              <a:t>而 </a:t>
            </a:r>
            <a:r>
              <a:rPr lang="en-US" altLang="zh-TW" dirty="0" err="1" smtClean="0"/>
              <a:t>prop.minor</a:t>
            </a:r>
            <a:r>
              <a:rPr lang="en-US" altLang="zh-TW" dirty="0" smtClean="0"/>
              <a:t> </a:t>
            </a:r>
            <a:r>
              <a:rPr lang="zh-TW" altLang="en-US" dirty="0" smtClean="0"/>
              <a:t>為 </a:t>
            </a:r>
            <a:r>
              <a:rPr lang="en-US" altLang="zh-TW" dirty="0" smtClean="0"/>
              <a:t>0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pic>
        <p:nvPicPr>
          <p:cNvPr id="5" name="圖片 4" descr="2012-08-18_1452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2900" y="1152525"/>
            <a:ext cx="4991100" cy="570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1.</a:t>
            </a:r>
            <a:endParaRPr lang="zh-TW" altLang="en-US" dirty="0"/>
          </a:p>
        </p:txBody>
      </p:sp>
      <p:pic>
        <p:nvPicPr>
          <p:cNvPr id="4" name="圖片 3" descr="2012-08-18_1502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700808"/>
            <a:ext cx="630555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2.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defRPr/>
            </a:pPr>
            <a:r>
              <a:rPr lang="zh-TW" altLang="en-US" dirty="0" smtClean="0"/>
              <a:t>作用：用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做運算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函式</a:t>
            </a:r>
            <a:r>
              <a:rPr lang="en-US" altLang="zh-TW" dirty="0" err="1" smtClean="0"/>
              <a:t>GenerateNumbers</a:t>
            </a:r>
            <a:r>
              <a:rPr lang="zh-TW" altLang="en-US" dirty="0" smtClean="0"/>
              <a:t>產生運算數字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呼叫 </a:t>
            </a:r>
            <a:r>
              <a:rPr lang="en-US" altLang="zh-TW" dirty="0" err="1" smtClean="0"/>
              <a:t>cudaMalloc</a:t>
            </a:r>
            <a:r>
              <a:rPr lang="en-US" altLang="zh-TW" dirty="0" smtClean="0"/>
              <a:t> </a:t>
            </a:r>
            <a:r>
              <a:rPr lang="zh-TW" altLang="en-US" dirty="0" smtClean="0"/>
              <a:t>取得一塊記憶體，</a:t>
            </a:r>
            <a:r>
              <a:rPr lang="en-US" altLang="zh-TW" dirty="0" smtClean="0"/>
              <a:t>result</a:t>
            </a:r>
            <a:r>
              <a:rPr lang="zh-TW" altLang="en-US" dirty="0" smtClean="0"/>
              <a:t>用來存取計算結果，並透過 </a:t>
            </a:r>
            <a:r>
              <a:rPr lang="en-US" altLang="zh-TW" dirty="0" err="1" smtClean="0"/>
              <a:t>cudaMemcpy</a:t>
            </a:r>
            <a:r>
              <a:rPr lang="en-US" altLang="zh-TW" dirty="0" smtClean="0"/>
              <a:t> </a:t>
            </a:r>
            <a:r>
              <a:rPr lang="zh-TW" altLang="en-US" dirty="0" smtClean="0"/>
              <a:t>將產生的亂數複製到顯示記憶體中</a:t>
            </a:r>
            <a:endParaRPr lang="en-US" altLang="zh-TW" dirty="0" smtClean="0"/>
          </a:p>
          <a:p>
            <a:pPr lvl="0"/>
            <a:r>
              <a:rPr lang="en-US" altLang="zh-TW" dirty="0" err="1" smtClean="0"/>
              <a:t>cudaMemcpy</a:t>
            </a:r>
            <a:r>
              <a:rPr lang="en-US" altLang="zh-TW" dirty="0" smtClean="0"/>
              <a:t> </a:t>
            </a:r>
            <a:r>
              <a:rPr lang="zh-TW" altLang="en-US" dirty="0" smtClean="0"/>
              <a:t>還需指示複製記憶體的方向</a:t>
            </a:r>
            <a:endParaRPr lang="en-US" altLang="zh-TW" dirty="0" smtClean="0"/>
          </a:p>
          <a:p>
            <a:pPr lvl="0"/>
            <a:r>
              <a:rPr lang="en-US" altLang="zh-TW" dirty="0" smtClean="0"/>
              <a:t>CUDA </a:t>
            </a:r>
            <a:r>
              <a:rPr lang="zh-TW" altLang="en-US" dirty="0" smtClean="0"/>
              <a:t>中，在函式前面加上 </a:t>
            </a:r>
            <a:r>
              <a:rPr lang="en-US" altLang="zh-TW" dirty="0" smtClean="0"/>
              <a:t>__global__ </a:t>
            </a:r>
            <a:r>
              <a:rPr lang="zh-TW" altLang="en-US" dirty="0" smtClean="0"/>
              <a:t>表示這個函式是要在顯示晶片上執行的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執行函式時用的語法：「函式名稱</a:t>
            </a:r>
            <a:r>
              <a:rPr lang="en-US" altLang="zh-TW" dirty="0" smtClean="0"/>
              <a:t>&lt;&lt;&lt;block </a:t>
            </a:r>
            <a:r>
              <a:rPr lang="zh-TW" altLang="en-US" dirty="0" smtClean="0"/>
              <a:t>數目</a:t>
            </a:r>
            <a:r>
              <a:rPr lang="en-US" altLang="zh-TW" dirty="0" smtClean="0"/>
              <a:t>, thread </a:t>
            </a:r>
            <a:r>
              <a:rPr lang="zh-TW" altLang="en-US" dirty="0" smtClean="0"/>
              <a:t>數目</a:t>
            </a:r>
            <a:r>
              <a:rPr lang="en-US" altLang="zh-TW" dirty="0" smtClean="0"/>
              <a:t>, shared memory </a:t>
            </a:r>
            <a:r>
              <a:rPr lang="zh-TW" altLang="en-US" dirty="0" smtClean="0"/>
              <a:t>大小</a:t>
            </a:r>
            <a:r>
              <a:rPr lang="en-US" altLang="zh-TW" dirty="0" smtClean="0"/>
              <a:t>&gt;&gt;&gt;(</a:t>
            </a:r>
            <a:r>
              <a:rPr lang="zh-TW" altLang="en-US" dirty="0" smtClean="0"/>
              <a:t>參數</a:t>
            </a:r>
            <a:r>
              <a:rPr lang="en-US" altLang="zh-TW" dirty="0" smtClean="0"/>
              <a:t>)</a:t>
            </a:r>
            <a:r>
              <a:rPr lang="zh-TW" altLang="en-US" dirty="0" smtClean="0"/>
              <a:t>」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其中有</a:t>
            </a:r>
            <a:r>
              <a:rPr lang="en-US" altLang="zh-TW" dirty="0" smtClean="0"/>
              <a:t>clock</a:t>
            </a:r>
            <a:r>
              <a:rPr lang="zh-TW" altLang="en-US" dirty="0" smtClean="0"/>
              <a:t> 函式，可用來判斷一段程式執行所花費的時間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012-08-18_1518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332656"/>
            <a:ext cx="7632848" cy="6192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2.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Global Memory</a:t>
            </a:r>
            <a:r>
              <a:rPr lang="zh-TW" altLang="en-US" dirty="0" smtClean="0"/>
              <a:t>：顯示卡記憶體從中提取資料（在</a:t>
            </a:r>
            <a:r>
              <a:rPr lang="en-US" altLang="zh-TW" dirty="0" smtClean="0"/>
              <a:t>CPU</a:t>
            </a:r>
            <a:r>
              <a:rPr lang="zh-TW" altLang="en-US" dirty="0" smtClean="0"/>
              <a:t>上）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Shared Memory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	</a:t>
            </a:r>
            <a:r>
              <a:rPr lang="zh-TW" altLang="en-US" dirty="0" smtClean="0"/>
              <a:t>在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中的資料儲存位置（在</a:t>
            </a:r>
            <a:r>
              <a:rPr lang="en-US" altLang="zh-TW" dirty="0" smtClean="0"/>
              <a:t>GPU</a:t>
            </a:r>
            <a:r>
              <a:rPr lang="zh-TW" altLang="en-US" dirty="0" smtClean="0"/>
              <a:t>上）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 descr="圖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9919" y="1673424"/>
            <a:ext cx="4624081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 2.</a:t>
            </a:r>
            <a:endParaRPr lang="zh-TW" altLang="en-US" dirty="0"/>
          </a:p>
        </p:txBody>
      </p:sp>
      <p:pic>
        <p:nvPicPr>
          <p:cNvPr id="4" name="圖片 3" descr="2012-08-18_1715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628800"/>
            <a:ext cx="63722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816</Words>
  <Application>Microsoft Office PowerPoint</Application>
  <PresentationFormat>如螢幕大小 (4:3)</PresentationFormat>
  <Paragraphs>120</Paragraphs>
  <Slides>29</Slides>
  <Notes>29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Office 佈景主題</vt:lpstr>
      <vt:lpstr>進度報告</vt:lpstr>
      <vt:lpstr>大綱</vt:lpstr>
      <vt:lpstr>用CUDA做出來的小程式</vt:lpstr>
      <vt:lpstr>Step 1.</vt:lpstr>
      <vt:lpstr>Step 1.</vt:lpstr>
      <vt:lpstr>Step 2.</vt:lpstr>
      <vt:lpstr>PowerPoint 簡報</vt:lpstr>
      <vt:lpstr>Step 2.</vt:lpstr>
      <vt:lpstr>Step 2.</vt:lpstr>
      <vt:lpstr>Step 3.</vt:lpstr>
      <vt:lpstr>PowerPoint 簡報</vt:lpstr>
      <vt:lpstr>Step 3.</vt:lpstr>
      <vt:lpstr>Step 4.</vt:lpstr>
      <vt:lpstr>PowerPoint 簡報</vt:lpstr>
      <vt:lpstr>Step 4.</vt:lpstr>
      <vt:lpstr>Step 5.</vt:lpstr>
      <vt:lpstr>PowerPoint 簡報</vt:lpstr>
      <vt:lpstr>PowerPoint 簡報</vt:lpstr>
      <vt:lpstr>Step 5.</vt:lpstr>
      <vt:lpstr>Step 6.</vt:lpstr>
      <vt:lpstr>PowerPoint 簡報</vt:lpstr>
      <vt:lpstr>Step 6.</vt:lpstr>
      <vt:lpstr>Step 7.</vt:lpstr>
      <vt:lpstr>PowerPoint 簡報</vt:lpstr>
      <vt:lpstr>Step 7.</vt:lpstr>
      <vt:lpstr>Step 8.</vt:lpstr>
      <vt:lpstr>Step 8.</vt:lpstr>
      <vt:lpstr>重要觀念</vt:lpstr>
      <vt:lpstr>目前狀況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cp:lastModifiedBy>skychen</cp:lastModifiedBy>
  <cp:revision>66</cp:revision>
  <dcterms:modified xsi:type="dcterms:W3CDTF">2012-09-26T12:20:24Z</dcterms:modified>
</cp:coreProperties>
</file>